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2094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16-12-2013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16-12-2013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16-12-2013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16-12-2013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16-12-2013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16-12-2013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16-12-2013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16-12-2013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16-12-2013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16-12-2013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E9A3-D9A1-439F-B2B6-F96B10C28032}" type="datetimeFigureOut">
              <a:rPr lang="da-DK" smtClean="0"/>
              <a:pPr/>
              <a:t>16-12-2013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8E9A3-D9A1-439F-B2B6-F96B10C28032}" type="datetimeFigureOut">
              <a:rPr lang="da-DK" smtClean="0"/>
              <a:pPr/>
              <a:t>16-12-2013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9B5FD-CCF6-4D32-812E-D7793A46356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528" y="404665"/>
            <a:ext cx="6408712" cy="936103"/>
          </a:xfrm>
        </p:spPr>
        <p:txBody>
          <a:bodyPr>
            <a:normAutofit fontScale="90000"/>
          </a:bodyPr>
          <a:lstStyle/>
          <a:p>
            <a:pPr algn="l"/>
            <a:r>
              <a:rPr lang="da-DK" sz="2200" b="1" dirty="0" smtClean="0"/>
              <a:t>Gæk i måneskin</a:t>
            </a:r>
            <a:r>
              <a:rPr lang="da-DK" sz="2200" b="1" dirty="0" smtClean="0"/>
              <a:t/>
            </a:r>
            <a:br>
              <a:rPr lang="da-DK" sz="2200" b="1" dirty="0" smtClean="0"/>
            </a:br>
            <a:r>
              <a:rPr lang="nb-NO" sz="1800" dirty="0" smtClean="0"/>
              <a:t/>
            </a:r>
            <a:br>
              <a:rPr lang="nb-NO" sz="1800" dirty="0" smtClean="0"/>
            </a:br>
            <a:r>
              <a:rPr lang="nb-NO" sz="1800" dirty="0" smtClean="0"/>
              <a:t>Musik og tekst: </a:t>
            </a:r>
            <a:r>
              <a:rPr lang="nb-NO" sz="1800" dirty="0" smtClean="0"/>
              <a:t>Lise Stephensen</a:t>
            </a:r>
            <a:r>
              <a:rPr lang="nb-NO" sz="1800" dirty="0" smtClean="0"/>
              <a:t/>
            </a:r>
            <a:br>
              <a:rPr lang="nb-NO" sz="1800" dirty="0" smtClean="0"/>
            </a:br>
            <a:endParaRPr lang="da-DK" sz="1800" b="1" dirty="0"/>
          </a:p>
        </p:txBody>
      </p:sp>
      <p:sp>
        <p:nvSpPr>
          <p:cNvPr id="4" name="Tekstboks 3"/>
          <p:cNvSpPr txBox="1"/>
          <p:nvPr/>
        </p:nvSpPr>
        <p:spPr>
          <a:xfrm>
            <a:off x="7956376" y="6206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1 af </a:t>
            </a:r>
            <a:r>
              <a:rPr lang="da-DK" dirty="0" smtClean="0"/>
              <a:t>1</a:t>
            </a:r>
            <a:endParaRPr lang="da-DK" dirty="0"/>
          </a:p>
        </p:txBody>
      </p:sp>
      <p:sp>
        <p:nvSpPr>
          <p:cNvPr id="9" name="Rektangel 8"/>
          <p:cNvSpPr/>
          <p:nvPr/>
        </p:nvSpPr>
        <p:spPr>
          <a:xfrm>
            <a:off x="5004048" y="3795820"/>
            <a:ext cx="50405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/>
              <a:t>En mand med stok og hat</a:t>
            </a:r>
          </a:p>
          <a:p>
            <a:r>
              <a:rPr lang="da-DK" dirty="0"/>
              <a:t>o</a:t>
            </a:r>
            <a:r>
              <a:rPr lang="da-DK" dirty="0" smtClean="0"/>
              <a:t>g en lille ternet kat</a:t>
            </a:r>
          </a:p>
          <a:p>
            <a:r>
              <a:rPr lang="da-DK" dirty="0"/>
              <a:t>s</a:t>
            </a:r>
            <a:r>
              <a:rPr lang="da-DK" dirty="0" smtClean="0"/>
              <a:t>padserede afsted i den måneklare nat.</a:t>
            </a:r>
          </a:p>
          <a:p>
            <a:r>
              <a:rPr lang="da-DK" dirty="0" smtClean="0"/>
              <a:t>I natten sad en </a:t>
            </a:r>
            <a:r>
              <a:rPr lang="da-DK" dirty="0" err="1" smtClean="0"/>
              <a:t>vintgergæk</a:t>
            </a:r>
            <a:r>
              <a:rPr lang="da-DK" dirty="0" smtClean="0"/>
              <a:t>,</a:t>
            </a:r>
          </a:p>
          <a:p>
            <a:r>
              <a:rPr lang="da-DK" dirty="0"/>
              <a:t>m</a:t>
            </a:r>
            <a:r>
              <a:rPr lang="da-DK" dirty="0" smtClean="0"/>
              <a:t>en nu er gækken væk,</a:t>
            </a:r>
          </a:p>
          <a:p>
            <a:r>
              <a:rPr lang="da-DK" dirty="0"/>
              <a:t>f</a:t>
            </a:r>
            <a:r>
              <a:rPr lang="da-DK" dirty="0" smtClean="0"/>
              <a:t>or månen tog et lille blund,</a:t>
            </a:r>
          </a:p>
          <a:p>
            <a:r>
              <a:rPr lang="da-DK" dirty="0"/>
              <a:t>o</a:t>
            </a:r>
            <a:r>
              <a:rPr lang="da-DK" dirty="0" smtClean="0"/>
              <a:t>g lige i den samme stund</a:t>
            </a:r>
          </a:p>
          <a:p>
            <a:r>
              <a:rPr lang="da-DK" dirty="0"/>
              <a:t>k</a:t>
            </a:r>
            <a:r>
              <a:rPr lang="da-DK" dirty="0" smtClean="0"/>
              <a:t>om jeg forbi på samme vej,</a:t>
            </a:r>
          </a:p>
          <a:p>
            <a:r>
              <a:rPr lang="da-DK" dirty="0"/>
              <a:t>o</a:t>
            </a:r>
            <a:r>
              <a:rPr lang="da-DK" dirty="0" smtClean="0"/>
              <a:t>g vintergækken plukked´ jeg</a:t>
            </a:r>
          </a:p>
          <a:p>
            <a:r>
              <a:rPr lang="da-DK" dirty="0" smtClean="0"/>
              <a:t>-- nu er den sendt til dig --</a:t>
            </a:r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3" name="AutoShape 6" descr="data:image/jpeg;base64,/9j/4AAQSkZJRgABAQAAAQABAAD/2wCEAAkGBxQTEhQTExQVFhUXGBwaFxYYFxgaHBsYHRwYGhgcGhgYHCggGBwlHBccITEhJSkrLi4uGB8zODMsNygtLiwBCgoKDg0OGxAQGiwkHCQsLCwsLCwsLCwsLCwsLCwsLCwsLCwsLCwsLCwsLCwsLCwsLCwsLCwsLCwsNyw3NywrN//AABEIALQA8AMBIgACEQEDEQH/xAAbAAACAgMBAAAAAAAAAAAAAAAFBgMEAAIHAf/EAD4QAAECBAQDBgMHAwMEAwAAAAECEQADBCEFEjFBBiJRE2FxgZGhMrHBBxQjJELR4VLw8TNionKCkrIVJUT/xAAZAQADAQEBAAAAAAAAAAAAAAABAgMABAX/xAAlEQACAgIBBAIDAQEAAAAAAAAAAQIRITEDEiIyQUJRYXGBEwT/2gAMAwEAAhEDEQA/AJq+nyzSlRa5t9IOYXPBkLlpUokpKbjlYHoYH8TymqFvckvmG76RbwlREmcsFKVJGVN7nN3d1/WJSzFFovLKFIghE1SSykFKmJZwDcN5+0Hq49pTrUVEKf4Xdxa77QJl4XNCVTElBSuWQSSPHfeKSK+aAZZHKGIPfcH1EBNSlgLtIoILFRe4aK1RqRvFoySc12PSKc/3joRFmZOUF99Noili8b5Tfbu6xog3hxQ+ZbSEcwJtZ7sp/wBhAesBzAN4RfluZWbpb6xpKlvNlvfmBbfWJQVWUm7opUyTmyxbkpHMDrs0VpSOcNd2i5TTSFKASXIZv43hZIaLNuW7gs1r77bRcnJdMtw4yAfOKE+de7wRKuRDdDbwJaMlozYTxqlMym7QnKZUuXbUKBzu566e8KskXB79IY6afmp5iLMqWQX6gkj0Yj/uhfkDrsRGg9itZRpXS2DaEGGLgeYrtgw7z0bck7QHXoX6374PcLSc4yhuYFhpDz8BY+QOxW6jlcAqB8LwzV9WmSqRNVYS1qU+jugunz2hdq5fMkaZlJD+YH1hhrss1MkHnzzSMuz3UkeDRB4SZZ+xco535hb6qJJbqb28HjTjQHtATuAX6uILYbRFdTOUoAKSokgfTugZxRKIudzYdAO7zii8k/wIn2sJ8Ey80qaxuGOj2DvA4zhLqRmHISxOyczZSRuHt5xc4JUQVAMAUlz3NHlPRJmzpiVEhID2blN8qr7AtEpYmxvgU6ymmIllUxDDOWX1udR1uNYxMxPZKAJIIeN5mMo+7mQpaVLKwCGYuk8xYnSwPnFTD57S1pDMQxcd9m6QUrgCDpntQthKIGhaD+NzHo5iSzgoNu46QAxYhKEPq7Dx/sQal0+ahnK7xv0/Z4b4r9mfl/BQxSWyUlyX6hoLcNTSmVNSP1JZtiN4pYslwwLgB4s8Ml0TA2iSfYxTl8BOPyJMeKwtlC5A3e2gjMJU0tajfZu+N+J0gTVBJGVgfW+vn7RLgac0iakLyrBcAixGUuH2NoVN9CaGaXWwxh05E2SkFgoONe6znzgRMHKXOg9evyHrFTCyvKtIGjEl2s7fWGTFpaUUgBAzZyDpoQ50gykloWMb2K9chKUS15WKyoEk2IDNbxeBM7fSD9YCaSWySQhTE7AF28DASsS6ukNx6BNZN6aSFAu0U06xZlUoUNSIrNeKCBekcyyP0uPXvjScWIIISQdekbUywEqTld2v4RpUISQWLHWJxvJSWkV69IRMUnVlFiOjloloZjzEtq4jTGJbVCwWDLIbu29ogli/nA2gp0y/Vg9Xi8cqkyQNUpLnvzHWKtdJyhNiHS/q/wC0FfuqRIkrZ8wPqCxD9YRPtHa7jXD5qEyKkTEhQYAPsok5WgHKDw14dMQKWcXPMchDdA7nf9XuIV5aI0JdzM44N6kcpbcaQa4KSUzUE2AVr5GAs9sp10gzwSQZqA7cwY+EPLxJ/IixAnMhQYstO2txp5wy0vKZBPIEzWYsGYKzP7CAZnAT5ZIPLNBy+Bfwi1VzzMlylFQSFTFrdn5VXHoWiDaSKtWyUH89MawUHI8QICcVqZSknUP9II4XNmGrCp5GYhLkaMdPaKfGtPlnLSO8+RDxSDtp/gR4TRPwcrMSm10m3vEMqsSmat5iUIKFO41Hr3R5wKPxElwL+u7QKxmhSuolBawgBYVdL9wB6jMYTkXcwp9oKk4LOlVBn1SCFTQ0tiG5WfN3lJDDuMXadJMwp8fa8F67F1rCpbCzFV7gfDoRuIGSUfjKv3+0NwSuLEmqYWxX/T5k5gb21DsYJUE9P3Gcjdn9rv6NEOMAfcUpfnzBST/tIIPiLRBh0hPYTEquvKoADVJ74WC7X+ysvL+ARYJLM7pVrZ7FmMTcJTcqpo/qlK+WnnGoBzSehdyS36TpEXDxAmEHcERbkzFkoeSL2NfGssHd3ZnB7olwuoX2c1ASDmZVmdgFW8I1x+UMieVWcA5lAuMpIynuufeN8KnFMuaLDNLsd2Gwe9/pCJ9g7xIp4XiKUTeYWY6hwegg9OImU0xSNEhDMXZ3e4029IWcOnJE9Djq12voPdoaxPehmDdKhmYM2o5h1cQ07EhRSw6Z2lDOSpR5RmbYszfWF2dJLZhcQfwWqT91mpdIHODa+lm7ntAilZSCGL2YX1/sQIyav9jNJ0VaaeALuCDqOkQVMgoWUkgkdD1vG8kkOzaxax9B7RKjYrQhTM36QNPKK3miVHlMlm6FonqJXcPMRthssqlLYXSH0ew+WvtGvbJOpZ4VPLGawgSqr7Va5hYErNhptE4lbQPkzTM7SY2UKmKs3Rh56QQQDYQPQUshfFGJSAVMlIYHazt7wxUVGfuCVWcLJPhAFJKxzXLC+9rQ5YCh6cIsxBDd8Quo0dShqQIpsIM4zJByZrKSti7DUAjTX2gKikvDxwzL/GUeiW9xAaopCCbQilWfsuoJycfqhcqpRCFBrRb4TlrKwwDOHcP3m3lFivp/i8I24VUM2RRDEi3fprtrFlK4nNy8fS7B+I5iFAEBRLDxP7wWpZYCJCCyihakhIa4QAyT1vv3wOqiBMSQqyZiTcW1D/KDxDVEsAoyla05mcMoEgt5ad4iUrawI8MG61RBSQ4HKb5f9ri0UeMZyTNKhyg+tmF/SCFbTGXVso/pfMLBQ6gbE9IqcYSkqnsXKQEhm1DDbvb2h+N4i/wI/ZU4YlKUpIQLhQ9LxcrJaTPmSlFiuWQlw5fYB99RFPgucROS2mYX6X+UWsTqJYq1TJg5EupQPRuZu93I8I3Lt/o0PErY9hcyTSypyygzESyAkk5lpLWzHQpN2gYlf4niPpB3inFpCqVYmqQpOYKN8zIUGBCdRcG20AJqXWlrcoeB/wAjtMHJ6GXFpRVRSFqtlKkDw1D+8VeC8UWuWolPxoUVKAYk3Hk+sFKya+Fyha0wg/8AKFvhKahWbsipOYmxVuTzX8du+GrEkNtoFYg8qWiayiUsoAasNW8ouYLKVMnJ7PUrcdGfTutFbiSlEqnzgku7B9w4t0EScOzbpI0IDDx0EWleSa2FsXlAJDFd5emx5r+TjeKdFUIEu4dRcProzb63i3OC5oupAySyblrObeJgdh5UUKDBg518NvIROK7aZST7rIUZc4DsX1baG2hnvIqB2ktwXAyl2cvv1IhRRKWqYEpZ/wCCb+QgzhyVlE5RCC7eTl7esNyCwJ8Hp0GVUKUkFSUuCHa7gluukDsMllVhYp31BHf0gjw4o/jIYAqSb9bWF4rYNmBUxZ7EauOjecJrq/g1XQJZiWIfvi3xBJlIWnss5sQsq3WCQco2FtIhHxK3v0gRLqCqoqE7JXyhwpgX3GsUy5Jk3STGDC1KyqCHvqxjScHDZYmwWapIWEliR0sevsYgmqPT0MZeTC/FE+KYeZNHTJYB1Tj3l1pU59doGSkEkRHTYiqdMmyVK5JKXQ+o6pP/AIxNSXUIEE1GmNjqGKmScoa4Pr5wy4DMZugLtC/IIfo92Gxhk4eSCpydDHM7s9PC4mMdBShJKhZ4jr6AF1ARelrG0eVCrGHcI9B5i5JdViJickObQOwSQjtDm8vGDGNMFF/aAtBOKVcoB6PCcbwd3LmJrxVIEp0uxLvaLtDiCl9mRlHZ9nmSBYLzgEJ6OAG8Y044mzAElYAdJI189fGFXCcVXMl1SyAOyOgtplI0/wCmCoy2jmbQ14rinbVaeVSFISQQdblxFTilZQZEwXUECytFMot5GFThfiGdPqlTJxvytuwvb0Ihm4rqMkuQsB8iVFjvlU7Q0YySSe8k7Wa0CMFm5Z4ylklVrPZ9I04oxtEpa5ykoWCogoVbMCS4YaFvSJsCqs0wTAAMxC26Al2HrC59pifizG/an6u/lFZRt0/oS6WPsSuIsYNTMUspSgMAEosGFge8tvHRpMzmSdOVJHpHMFoQ4ALDVTjTwjotAsmXTuX5AAfCKQj04QknY3YwEpppTKIJck7EuL+N/aF37LatSkTAUZigqAU10pF7jzhjxgJFOjTICsDx5T/fjCb9ntakCpS6gsFRLGxBJb0ZolFYZVvKN+I6tpTkKso3fYk6DaNOGakFMsjTT0LRDjFQldFMJJ5VrHiyiDfaNOFVp+7SsqFBWdeYlTglwzBrWiz1RJfY6VBliWbJCigB21udIC0y0gKBudu7r9Iv4hmEmUpmSp7N0bfzgOVX6wsI4Y83osUhImOlye+1iCPrDFh8wGTPORYJFy7gl3APpC9h9SZc5K0u48PrDPQKmHtJZSkjKolJU5Fuu5hOQMATg1UEz05gWJYg9O6NqKoAWdnUO/e0V5M/IoZgGP8AiPTTATVJDnKo5W6be0Fq2zJ1RBNUrOt2JJd4WcOnE1U8FiT0HS3yhqxVA7RWWwN279/eETDagCtUHF1LDd+uvlDw0hJbY/URIS/W0a1SiCQz+3hF3BQlQUlSiLW32P1MUK19t/7v6+0Kn3tDPwTBGAySutmS5WpSLFtTqH3i9RDmgTwrNP36bnOQO2YC4Y/zBajPMb7mGFsa6hfKgkB21B2sII4BOZRYX1gFUzSliNCLJ6WDX9YnwetAUQo9z7xyKOD1YciceljlVV5lzFa9frFabi5IDwKxeqTmzAn4XO23SBFBWFSQQdDCKFsePFHo6qCmMVLl2Z7wFp1nPYxexOoKpYVsLHu6QDopmZZF+kXhHBy8/IlgP8TrUZEkkmwICm9xeErhxSSmulnVKSpuoINj6e8O2PpP3WVfKA4Ad7216QgcMuZ9UgLAK0KazuA+bzjcWYs5p4aBvA055xS4BA38R8oeuLEkyUpK35Vu2g8OtmMc94OX+ZSrWx+hDx0LilSzISVZboUQ20VltE1pgbhtsiHH6R7CKX2mISSq7c5IPex16RNw9MGSWXewgd9o0x1knTMpTejfOGa7hfiI9RMCyw0CQBDnw1V56aU/xIUpHkGaEOWVA30NyDvDpwjNHZqSzNMfyUP3TDIB0NcztKQhTfHYHSyCT56Qj/Zqj/7OdfR7agjM5t4Xh1RVZqdaAAGIU5O4szeBhI4PqCjEZwYDOzKIbQ3byV7RFJ9xX6KeLzE/dqrKSE/eFDL/ANw+cb8ITj2akf0KsOjhy3nAOumpRLqZF37c5TsUhWvt7xf4GmuJovqk+xH0iqJs6JjUpQkyVZgyszJ6AZQ/mSfSAkpN7mC2NTeWUMzsC4awc7dXgVImgKeBx+I09m6VlKwoOWPWG/BVhSZ6jZSkKIvcvCZMyv8AqMHuHZUo3W9iAblr9egjTWLBF5KC8wIIyljBDGV5amZlAAcWGmg0iHHcPTKWpKeZi2v92iPElqE5WdwoMD6BvZoCpyT/AAF4VFeqWcwID20hCp0tWOU3M0+5P7w9VRYg3Fo55TzSKkJd3nE/8mhloV7Oq8PEdoM3wsdOrFveM4hSETSAGAZvR/OI8GAUtLlg7Hz3jManBUwkEMwHoGhc/wCg/wABUwGcsVsxeUMCWCtDcawVpVB7vrtAPBgr/wCRmFJvcgHS7EWg7JQQspIuFEEd4hhC/VVYVoDtFvhmpSZykkEskENu+b9ooVEpSdWvpA7DJv5mYDmYJR8NiLqf5wqiqodyY88S1Ll2IdLEa3FiLwncPVhUle/Nt4CDuJrlCWk5pmpsrybciFDhUnPOTvn06DmhYRRV80umhzrg0rQjNqH2HX1gFg038eYHDhvJx/EF6yQrsswWSxbT6+UKeDLT98nMp3CXHeHfx1h0iEnZ0esnvRX1zsdwbW9H945bhs1KK8hRZ84ewACgSBeH+ckdgrXVLj/yv8o5RjstInLzB8xcHcBhtE4KrHlmixwpN/MJSG5nbyh/x6WsSiFAWSoMPX6xzDAJRE+Uu7BbP4ggR03Fpf4A5n+K3kP78op9CAvhyQDLQH0ECftBVZKWLrU3lYmL/C95Us621HjAz7SA60EOwKu/YQz2KtCxiIS4aw6n+NoM8HEfiNf4SfUj6wskqWWuejQzcCJUqZODj/TNurF/OD1ZsFHSabLkWQgr5SbhgLBz5Rz2bUAYjLQnQG22oL+rQ+UWIJEtLAlRcEaWNmjmnE2aVU5k2IIOUjVjoT5RONpsd6RUxuUgT5hWb51Fhc66dwi5wZMHaTEgEBgbl9z+8L9bUqmTFTSwKi7DR/Pwg5waSZ0wn+n6w6Yp0DFpcxgs/DoPQH5GKNOh/wBQ9InxVJTlTnJ3I6E/w0QyFkD4rQI+IXsimKazwSwQkO0zI+oI+Lp9fWB9VOd+byaCOCAnZKg2hbfo8F6AglxJSvlUV5lKAzEC2gykb6QOxYkTjnUSpg5OrsOkWMfQ6UrACbMcqgXPeNorYikGbmAJdKTruweJQvBSXsrzZltdO6Of1E0GrBbSY7jxh8qEtZveOfTEgzVJZlZlZj0STbzaKiHS8MmEG2seVxUS53+kaYUl1MSwfXVokxGWywxJBG8Z7N6E6TPVLxEKBsS3qIapKiuaondRciFDE54TWoBAbMk5j1h0nEiaXIGYA8vhBAbVcvK13d7dIC4XO/OLAJ+EadbQVqr/AKntpAimH5vSxQwI1cG8BBGzE1zDLQCpTAFnGmxZtdIUMFLVM8dSD7l//aGqvWAgDPNcO46dGvCPRLauWxLKfXrY/SAjMfKkNIAdQuSRs+3tCTSLCa0pG7+94bkynlqOY22hLXMCa4dSw8iLQaow/oKDLIJIsdA99o5nxPL/ADBYuMovHSPvAEux9vGOecTFPblzsnTzhUssZvCKeH1AQEKOnaCOl1tM8sljcAg/t1jl0wZqdX/VHUMLxSaKQosykB3D7DQ7Q0m6Fjli9wck9kBmYpKg3mYqcfyykoe7L02Lj2ixwnLUy06kTFXHexHsY1+0JP4e4Ypf5QHsy0JYqFBJbKna3yBi9wbUhNQxGYFCgzs1ntAWXK0a5fS9v3i/TVK6ecZgVlWxAUUg6hrJg5AdSoaZ5IUDzdBqfKEHj1JTPSXN0n5iG/h+ZySySdBCt9oZBnoKRlGU9+4gPdBWrFREwkXOm0HeDUvNUX/R9RC/JQ6mAJhj4QDTlAf03HnBiBjlipJWD7dInoQkoUlSeZuUv3xFWtyhyTuflEMgs9zpBrBrybrkB/hPrEtMpIYHycm1+6K6yH3i5QFTpQhiVOOZm67xmgF6fTvIJCA4V8ea7dG+sUULIZxoILVSlJpyk9mea7ag6fT3gMZQ2O3+d4WI7Mq5hJ2cxzzFpuQzuq1n0joVXL0jneLTgakjZKj67wwp0bClPlPUAxLiCBnt4/xFHAy6EH/aIJYuBmSz6XfeM9m9CTjsn8zLa75G8lQ1rICk5UlHKNS97udA0KnFpAyqGrH5hvnDVWOexWVFWdAIfYdIxjacksN4C/8A6kuWLfvB+elkhjrCrVSstbJLs9vO7fMRkYc59YMvxKW5fNoGbofGEGoqPzwVpz373sI6VNpZ4l6oIfqnUeGtjHNpqmqySrWYxAFtWHhAbCh/lSAZajlUSA7jTW8JGKVKJNUlZQ5Iueg0B+sPNASEKBBIy3Yt/mOecWTss1L3cOX6jSNewUdCpMplqzDazbQh8UU4M9JKgAE6He8O1EHlg3un+YR+MwO0Q45imxOgD/zG9sN4QLPLJWLM7jw6R0rhnEgaQALV/paMCHtaOaCWmXLeaXzaJG8O/CktaqUKCOUAi2gMaStGTpkPCM7tJs7Ny85IA6XA+UW+L5IVLUSRo99BvrC9gU0orJksn9P1f5GDvFSsshZSdE7xnsxz+prkhkyyU2uRue7pEUuhJvrZ4q1UxyHAFtosUMxKUnMTfRv2jJ28i1g6PwbNzS5QJS1te4+4hb40p/zd3ZIu2gufQQb4KlKMuXlD30HV9IWeOwRUEX006XMB4YVoET8jkIO9iOm8GeGQe0sq2W/V9jaFhBgvwnMaoHQgiCpZM0dEqVMUsNt4jpVublIbrHk6oBCXBsPrHtGhClEKOUbGGAa1Bc2yx5IplrsEksA9o8qZIS7Kdt+sV+HKxSgq5+JSS5Nw9rwQBsSlZSns99Wgeld9IvLUw0v1Cj8opSkOdYVBJak8o7zHM6xChOm5RYqV37x02tSwAjmOITCJ0xLls6reZMBhQ+cNkiTKd3ywVqV9YD8LzPwZXg0Faowwok8ZLeYhOzfWGujS8iSsKcBIDPcaQr8UKHaocDTz/wAQwYRWKNMhD8o2bv6wKCG5s5K0gF3EJnEE7LNlH9IOY3vYiGmSgnQgQm8X8k1GhIHju4+sZ4CjoJkAoKlJKXYBecMDc3DbtHOqwBM1TF2XY+biHKYBMl5gLEAs/VoQ64ETJgIbmOkK0NHJ1agqgkcym2skGxd36xzzi7IZqQSC6drtfpD5htTmkp5TcAkg39/GEvimVzi2xu3Q3BPgYNZBeBowOr/CRlNmt6NC3xSE5palFgAfpaCvDMwmQlh3QK4tlgZFL0BNups0MKLKajPNSVCxsA2g2jofBKUGWuU5BSQAygHBfY98c2r6gkoULGGPgirBnETQRLIud31BEKs2gnsvkxFQJ+IsPT+IZeIkIMhQJFwb9PKFfH0pl4jLWhyglLPre31hlxiQDIXbVJjLRmc1Ehyq+hY+HWMNOolLJdO3QxuoWABHNfpBrAkGaoukpSkAPse54MY26A5UHOB1qyMFZWXq+mheAfHQPbJLu6fkYN4DI7OZNQ5ZwR4H/ED+MlPMTkblBurvbT0gyWQJ4FyVhyiLkDx9Yv4Acs5ACSx3OukCROUHObrF/B534ktixzCAqC7HxEpxFqgpgcxIJCQ9n/sRVXMLAjpeN6XOXYlt4YBDPSLlj5wL4YmALXLTdiDfvf8AaCNUjV4V+E1qMwu10lvURjD7USVDUCx2MUAplRcmUpAcnpbxihOSxjALM0HK0c3xtOWomEHd/WOjzFkpBhKxCSkVSitmLG5a8Bqw3Qb4VUrsgFAggn01g5N6wH4YWDmDuAtg51DD94NTwOsEAn8SSnny7E8p+d4N4Q4kJcB3Pzihj9NNXMR2IJYHN0FxqYLYdLWmTlmBOcF3HSDWDWWCzQn8WTyFJAFin6w7rmDLoH6wCxPBBUsQvIRbRw2vWFpvCHTS2FsFIVTpJN8o+UJeNyQmoU47z57Q40SOxQw5soCX6wMn8MdotUwzjzuSMvW/9W2kbpbwa0shbAKwdhlISrwPw9zdWaAPGhcIy2F3Gp2b6wbwLCOxBTmzZi+jMWA6xriVCmaySrKQ5BAfuguL0C1spcHTFdkoKBsr2YQO40XyoHeT7D94O4Hhxp847TNnuXGhA8Y9nUMuYt5iXYW89bRuh3QOpbOeUdApagHYdYO4cnsFSg7krF4ZZeFSE/DLA8zGs7C5RKVMQUlxc6xRcXSib5LYB4wmKTNlMWcXbuI/eGiplfhkkhiOsRz5EuYedILMzd8SKm8pSLAW9N4TppWPeaFPB+Gyppk4W2Q2o2J6eEMYlsGAAA0AiyqY4vECzHTCKisEJSbZtIluoNt8oD8RYUucoFGWwYgloKyFcwu0eVJ5i94lJJyKLERMVwzUDZJ8FCPafCJyFy1dkoBKhm0O47+kNwVGZoH+UTdbJUySUvo0eyrRpLmWI74kkB3aJjkMyFnh+VlrFjT4g3n+0NSkxSpsFaaZ+Yuf0t1741Wa6DhnFmYO0UahRJi0uWRqIpTwdYxi0CcsLuJcPLqJuZwlLAZjc2d7QxZuUR7SzDl84aMVJ0wSbStA7DMNFOMiVZnLktvBGa7aR5MPMD1iWeBGkqZllFanT8V+n1j2bv4RrKPMfCJZ049mpDa3dh37w78BV5HqWy3D22iGRqY3pgCC5YgRFKVzFi9oSHkPLRNOBCDeJ5SuUeAitMS6SxjeWeUDpaKQ2xZaJ81xEP6z4fWPM2kazDzaNaM/IC8SQlojJZUehTkRrNLFo0vMy8TYmPCYiMyI1zu+KNk6LC0gGxcWuzRtKLhUVKuqAY3+ERlDOCgov0iLfaVSybJXaI5k2B1RUKdQGxaKC6lRg/6KhegPUtSM4Fj3RvWzWVe0A6ScpCkrBuCD+8EeL6xTCZZyQ7C14n1Zsfp9EnbDrHomCFhWIkD4kk9G/mIJeOKBDpFjeGfIDoHYF43lRkZCDG09R6xJJmHK3SMjIrx+xJluaXSH6QMqhHkZEhywgcojyQYyMinHsWej1eoiRSrRkZA5PI0NFaSbnyiSd8KjuG+cZGQ/wB8ieklA536RTAY+UZGRNeQ/om2MeINo8jIrHbFejCY9qTePIyBLyRloizXEaYgsjSMjIWWzLQNXPPWKKapRXlOkZGQPZvR5xHUqRKklOpcH2ghwwpwodwMZGQvtjekeVourxigmPYyAzI2TBzjKlSKNCgGKgknzIeMjID0FbOe9uWIt6RHLLl4yMhBz/9k="/>
          <p:cNvSpPr>
            <a:spLocks noChangeAspect="1" noChangeArrowheads="1"/>
          </p:cNvSpPr>
          <p:nvPr/>
        </p:nvSpPr>
        <p:spPr bwMode="auto">
          <a:xfrm>
            <a:off x="0" y="-1062038"/>
            <a:ext cx="2286000" cy="1714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060848"/>
            <a:ext cx="2880321" cy="46085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412776"/>
            <a:ext cx="2376264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620688"/>
            <a:ext cx="2673647" cy="299046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9" y="990020"/>
            <a:ext cx="2304256" cy="26550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077072"/>
            <a:ext cx="2066925" cy="24699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69</Words>
  <Application>Microsoft Office PowerPoint</Application>
  <PresentationFormat>Skærmshow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Kontortema</vt:lpstr>
      <vt:lpstr>Gæk i måneskin  Musik og tekst: Lise Stephensen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Tekst: Musik:</dc:title>
  <dc:creator>Liv</dc:creator>
  <cp:lastModifiedBy>Ingelise Foxil Jespersen</cp:lastModifiedBy>
  <cp:revision>34</cp:revision>
  <dcterms:created xsi:type="dcterms:W3CDTF">2013-06-21T20:25:00Z</dcterms:created>
  <dcterms:modified xsi:type="dcterms:W3CDTF">2013-12-16T13:07:43Z</dcterms:modified>
</cp:coreProperties>
</file>